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sldIdLst>
    <p:sldId id="257" r:id="rId2"/>
    <p:sldId id="259" r:id="rId3"/>
    <p:sldId id="261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46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humna Gund" userId="2e041a2252395d81" providerId="LiveId" clId="{781C662C-3E17-4CB0-8FE3-C44B07E6EBDE}"/>
    <pc:docChg chg="custSel modSld">
      <pc:chgData name="Pradhumna Gund" userId="2e041a2252395d81" providerId="LiveId" clId="{781C662C-3E17-4CB0-8FE3-C44B07E6EBDE}" dt="2025-07-14T16:37:03.437" v="1" actId="478"/>
      <pc:docMkLst>
        <pc:docMk/>
      </pc:docMkLst>
      <pc:sldChg chg="delSp modSp mod">
        <pc:chgData name="Pradhumna Gund" userId="2e041a2252395d81" providerId="LiveId" clId="{781C662C-3E17-4CB0-8FE3-C44B07E6EBDE}" dt="2025-07-14T16:37:03.437" v="1" actId="478"/>
        <pc:sldMkLst>
          <pc:docMk/>
          <pc:sldMk cId="0" sldId="259"/>
        </pc:sldMkLst>
        <pc:spChg chg="del mod">
          <ac:chgData name="Pradhumna Gund" userId="2e041a2252395d81" providerId="LiveId" clId="{781C662C-3E17-4CB0-8FE3-C44B07E6EBDE}" dt="2025-07-14T16:37:03.437" v="1" actId="478"/>
          <ac:spMkLst>
            <pc:docMk/>
            <pc:sldMk cId="0" sldId="259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90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73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55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5857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04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65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813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251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94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3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33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1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07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36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85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88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0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778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718" y="857593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5400" y="858822"/>
            <a:ext cx="1743074" cy="17430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6351" y="5805478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86200" y="5890511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3800" y="4179878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1356" y="7791017"/>
            <a:ext cx="3648087" cy="8329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45" dirty="0">
                <a:latin typeface="Roboto"/>
                <a:cs typeface="Roboto"/>
              </a:rPr>
              <a:t> </a:t>
            </a:r>
            <a:r>
              <a:rPr sz="1700" spc="25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300" b="1" spc="310" dirty="0">
                <a:latin typeface="Arial"/>
                <a:cs typeface="Arial"/>
              </a:rPr>
              <a:t>Pradhumna Gund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3264" y="6919414"/>
            <a:ext cx="7820024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15"/>
            <a:ext cx="6544309" cy="8873490"/>
            <a:chOff x="9280121" y="1413715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96" y="1413715"/>
              <a:ext cx="6238874" cy="88732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5" y="5948225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7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5" y="5929175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1138" y="0"/>
                  </a:lnTo>
                  <a:lnTo>
                    <a:pt x="11138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27"/>
              <a:ext cx="152369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299"/>
                  </a:moveTo>
                  <a:lnTo>
                    <a:pt x="53385" y="114299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1" y="19392"/>
                  </a:lnTo>
                  <a:lnTo>
                    <a:pt x="114274" y="53397"/>
                  </a:lnTo>
                  <a:lnTo>
                    <a:pt x="114274" y="57149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00191" y="94907"/>
                  </a:lnTo>
                  <a:lnTo>
                    <a:pt x="88880" y="104668"/>
                  </a:lnTo>
                  <a:lnTo>
                    <a:pt x="85761" y="106753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25393" y="104668"/>
                  </a:lnTo>
                  <a:lnTo>
                    <a:pt x="22274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104644" y="25399"/>
                  </a:lnTo>
                  <a:lnTo>
                    <a:pt x="113176" y="46000"/>
                  </a:lnTo>
                  <a:lnTo>
                    <a:pt x="113908" y="49681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0" y="3584178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0" dirty="0">
                <a:solidFill>
                  <a:srgbClr val="958AB5"/>
                </a:solidFill>
                <a:latin typeface="Lucida Sans Unicode"/>
                <a:cs typeface="Lucida Sans Unicode"/>
              </a:rPr>
              <a:t>79.5</a:t>
            </a:r>
            <a:r>
              <a:rPr sz="3800" spc="-1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800" spc="-6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5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5" dirty="0">
                <a:latin typeface="Lucida Sans Unicode"/>
                <a:cs typeface="Lucida Sans Unicode"/>
              </a:rPr>
              <a:t>7.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Gross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sales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amount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customer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“Atliq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Exclusive”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each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month.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This </a:t>
            </a:r>
            <a:r>
              <a:rPr sz="2400" spc="-40" dirty="0">
                <a:latin typeface="Lucida Sans Unicode"/>
                <a:cs typeface="Lucida Sans Unicode"/>
              </a:rPr>
              <a:t>analysis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helps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idea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low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high-</a:t>
            </a:r>
            <a:r>
              <a:rPr sz="2400" spc="-85" dirty="0">
                <a:latin typeface="Lucida Sans Unicode"/>
                <a:cs typeface="Lucida Sans Unicode"/>
              </a:rPr>
              <a:t>performing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months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take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strategic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decisions.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The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contains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these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columns:</a:t>
            </a:r>
            <a:endParaRPr sz="240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Gross</a:t>
            </a:r>
            <a:r>
              <a:rPr sz="2400" spc="-30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sales</a:t>
            </a:r>
            <a:r>
              <a:rPr sz="2400" spc="-29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Amount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43" y="7184627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175" dirty="0">
                <a:solidFill>
                  <a:srgbClr val="958AB5"/>
                </a:solidFill>
                <a:latin typeface="Lucida Sans Unicode"/>
                <a:cs typeface="Lucida Sans Unicode"/>
              </a:rPr>
              <a:t>224.4</a:t>
            </a:r>
            <a:r>
              <a:rPr sz="37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700" spc="-5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46063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5692246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6778097"/>
            <a:ext cx="133350" cy="1333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5" y="3256343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5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figure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is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29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5" y="2397005"/>
            <a:ext cx="5553074" cy="3228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0" y="2233018"/>
            <a:ext cx="7192009" cy="7667625"/>
            <a:chOff x="10519791" y="2324108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61" y="2324108"/>
              <a:ext cx="6810374" cy="766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27" y="4670441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791" y="4594244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4594244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27" y="6308304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6232106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6232106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27" y="7928809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7852612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7852612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8.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quarter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2020,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maximum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total_sold_quantity?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contains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fields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total_sold_quantity,</a:t>
            </a:r>
            <a:endParaRPr sz="240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6421425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1765" y="8050200"/>
            <a:ext cx="133350" cy="1333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9136050"/>
            <a:ext cx="133350" cy="1333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69926" y="5368918"/>
            <a:ext cx="6799580" cy="4587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20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saw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most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units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overall,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while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84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90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lowest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sold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Quarter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19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accounts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approximately </a:t>
            </a:r>
            <a:r>
              <a:rPr sz="29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FY2020.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59C325-CB62-E2AA-61D4-4B2EF27E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5" y="571500"/>
            <a:ext cx="17778089" cy="9443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1" y="3624593"/>
            <a:ext cx="8591549" cy="3038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9.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channel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helped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more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gross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sales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dirty="0">
                <a:latin typeface="Lucida Sans Unicode"/>
                <a:cs typeface="Lucida Sans Unicode"/>
              </a:rPr>
              <a:t>contribution?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" dirty="0">
                <a:latin typeface="Lucida Sans Unicode"/>
                <a:cs typeface="Lucida Sans Unicode"/>
              </a:rPr>
              <a:t> fields,</a:t>
            </a:r>
            <a:endParaRPr sz="240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gross_sales_mln 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8048" y="763643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8" y="9265208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8" y="6286372"/>
            <a:ext cx="7306309" cy="379920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5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helped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bring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maximum sales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company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percentage.</a:t>
            </a:r>
            <a:endParaRPr sz="290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900" b="1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makes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least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8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1D1A9F-8241-58D4-AE14-164FD4A48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8088" y="2487554"/>
            <a:ext cx="6850000" cy="5753903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185F8B76-44CD-848E-0975-266A465F803D}"/>
              </a:ext>
            </a:extLst>
          </p:cNvPr>
          <p:cNvSpPr/>
          <p:nvPr/>
        </p:nvSpPr>
        <p:spPr>
          <a:xfrm>
            <a:off x="10544220" y="3318150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27701" y="282589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1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7"/>
                </a:lnTo>
                <a:lnTo>
                  <a:pt x="162170" y="396572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1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620669" y="132668"/>
                </a:ln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599" y="16820"/>
                </a:lnTo>
                <a:lnTo>
                  <a:pt x="690029" y="0"/>
                </a:lnTo>
                <a:lnTo>
                  <a:pt x="706513" y="12427"/>
                </a:lnTo>
                <a:lnTo>
                  <a:pt x="750394" y="47983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04060" y="283668"/>
                </a:lnTo>
                <a:lnTo>
                  <a:pt x="876075" y="314454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7" y="358143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48772" y="432915"/>
                </a:lnTo>
                <a:lnTo>
                  <a:pt x="529096" y="444946"/>
                </a:lnTo>
                <a:lnTo>
                  <a:pt x="508705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3390900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5" dirty="0">
                <a:latin typeface="Lucida Sans Unicode"/>
                <a:cs typeface="Lucida Sans Unicode"/>
              </a:rPr>
              <a:t>10.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3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division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fiscal_year </a:t>
            </a:r>
            <a:r>
              <a:rPr sz="2400" spc="-170" dirty="0">
                <a:latin typeface="Lucida Sans Unicode"/>
                <a:cs typeface="Lucida Sans Unicode"/>
              </a:rPr>
              <a:t>2021?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7" y="9087349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5" y="8089569"/>
            <a:ext cx="13376910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CF7E7-5A00-2199-2B9D-C9D2C270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5791200" cy="547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A2BDD-CFF6-B845-25EA-065838E3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95" y="2019300"/>
            <a:ext cx="5973009" cy="519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F53FF-6F36-39BC-C7FC-8FCD1403D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433" y="5143500"/>
            <a:ext cx="584916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9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41CE2-478B-E827-A28B-CCEB275D9E65}"/>
              </a:ext>
            </a:extLst>
          </p:cNvPr>
          <p:cNvSpPr txBox="1"/>
          <p:nvPr/>
        </p:nvSpPr>
        <p:spPr>
          <a:xfrm>
            <a:off x="2895600" y="4358670"/>
            <a:ext cx="1211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Thank you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414191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(fictitious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corporation)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is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one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of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major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dirty="0">
                <a:latin typeface="Lucida Sans Unicode"/>
                <a:cs typeface="Lucida Sans Unicode"/>
              </a:rPr>
              <a:t>hardware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manufacturers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30" dirty="0">
                <a:latin typeface="Lucida Sans Unicode"/>
                <a:cs typeface="Lucida Sans Unicode"/>
              </a:rPr>
              <a:t>India,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with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strong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presence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other nations.</a:t>
            </a:r>
            <a:endParaRPr sz="290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14" dirty="0">
                <a:latin typeface="Lucida Sans Unicode"/>
                <a:cs typeface="Lucida Sans Unicode"/>
              </a:rPr>
              <a:t>Nevertheless,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management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did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note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that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they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insights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make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prompt,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wise,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data-</a:t>
            </a:r>
            <a:r>
              <a:rPr sz="2900" spc="-10" dirty="0">
                <a:latin typeface="Lucida Sans Unicode"/>
                <a:cs typeface="Lucida Sans Unicode"/>
              </a:rPr>
              <a:t>informed judgments.</a:t>
            </a:r>
            <a:endParaRPr sz="290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25" dirty="0">
                <a:latin typeface="Lucida Sans Unicode"/>
                <a:cs typeface="Lucida Sans Unicode"/>
              </a:rPr>
              <a:t>Plan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data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analytics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team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by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adding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60" dirty="0">
                <a:latin typeface="Lucida Sans Unicode"/>
                <a:cs typeface="Lucida Sans Unicode"/>
              </a:rPr>
              <a:t>junior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data </a:t>
            </a:r>
            <a:r>
              <a:rPr sz="2900" spc="-10" dirty="0">
                <a:latin typeface="Lucida Sans Unicode"/>
                <a:cs typeface="Lucida Sans Unicode"/>
              </a:rPr>
              <a:t>analysts.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18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assess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candidates,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Data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958AB5"/>
                </a:solidFill>
                <a:latin typeface="Lucida Sans Unicode"/>
                <a:cs typeface="Lucida Sans Unicode"/>
              </a:rPr>
              <a:t>analytics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director,</a:t>
            </a:r>
            <a:r>
              <a:rPr sz="2900" spc="-35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plans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to </a:t>
            </a:r>
            <a:r>
              <a:rPr sz="2900" spc="-10" dirty="0">
                <a:latin typeface="Lucida Sans Unicode"/>
                <a:cs typeface="Lucida Sans Unicode"/>
              </a:rPr>
              <a:t>conduct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54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evaluate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0" dirty="0">
                <a:latin typeface="Lucida Sans Unicode"/>
                <a:cs typeface="Lucida Sans Unicode"/>
              </a:rPr>
              <a:t>both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soft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10" dirty="0">
                <a:latin typeface="Lucida Sans Unicode"/>
                <a:cs typeface="Lucida Sans Unicode"/>
              </a:rPr>
              <a:t>The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company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75" dirty="0">
                <a:latin typeface="Lucida Sans Unicode"/>
                <a:cs typeface="Lucida Sans Unicode"/>
              </a:rPr>
              <a:t>seeks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insights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55" dirty="0">
                <a:latin typeface="Lucida Sans Unicode"/>
                <a:cs typeface="Lucida Sans Unicode"/>
              </a:rPr>
              <a:t>for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-54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170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requests.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45" dirty="0">
                <a:solidFill>
                  <a:srgbClr val="000000"/>
                </a:solidFill>
              </a:rPr>
              <a:t>Company's</a:t>
            </a:r>
            <a:r>
              <a:rPr sz="5950" spc="-6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/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DAF16A-E5CC-C813-7457-116A5A97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6900"/>
            <a:ext cx="177546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1" y="1232100"/>
            <a:ext cx="14922500" cy="8045450"/>
            <a:chOff x="2973091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4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7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8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4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6"/>
                  </a:lnTo>
                  <a:lnTo>
                    <a:pt x="98017" y="605591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4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6"/>
                  </a:lnTo>
                  <a:lnTo>
                    <a:pt x="2019584" y="365871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2002632" y="745366"/>
                  </a:lnTo>
                  <a:lnTo>
                    <a:pt x="1965069" y="758826"/>
                  </a:ln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9" y="758447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71741" y="838863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4" y="2037872"/>
              <a:ext cx="9686924" cy="7038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77" y="3618429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89" y="3533010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9" y="2633356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24" y="2633356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8" y="4094944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2" y="5091484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78" y="6744153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24" y="7943798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5" dirty="0">
                <a:latin typeface="Lucida Sans Unicode"/>
                <a:cs typeface="Lucida Sans Unicode"/>
              </a:rPr>
              <a:t>1.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list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markets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customer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"Atliq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Exclusive"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operates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business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APAC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region.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65" y="165604"/>
            <a:ext cx="702945" cy="730250"/>
            <a:chOff x="16712565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0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8"/>
                  </a:moveTo>
                  <a:lnTo>
                    <a:pt x="243127" y="522459"/>
                  </a:lnTo>
                  <a:lnTo>
                    <a:pt x="205642" y="511414"/>
                  </a:lnTo>
                  <a:lnTo>
                    <a:pt x="167732" y="493979"/>
                  </a:lnTo>
                  <a:lnTo>
                    <a:pt x="130809" y="470176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1"/>
                  </a:lnTo>
                  <a:lnTo>
                    <a:pt x="0" y="250440"/>
                  </a:lnTo>
                  <a:lnTo>
                    <a:pt x="3993" y="217379"/>
                  </a:lnTo>
                  <a:lnTo>
                    <a:pt x="18592" y="190278"/>
                  </a:lnTo>
                  <a:lnTo>
                    <a:pt x="45592" y="173228"/>
                  </a:lnTo>
                  <a:lnTo>
                    <a:pt x="86790" y="170326"/>
                  </a:lnTo>
                  <a:lnTo>
                    <a:pt x="143980" y="185663"/>
                  </a:lnTo>
                  <a:lnTo>
                    <a:pt x="150345" y="194489"/>
                  </a:lnTo>
                  <a:lnTo>
                    <a:pt x="272576" y="114704"/>
                  </a:lnTo>
                  <a:lnTo>
                    <a:pt x="261276" y="84863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2" y="37187"/>
                  </a:lnTo>
                  <a:lnTo>
                    <a:pt x="440081" y="78537"/>
                  </a:lnTo>
                  <a:lnTo>
                    <a:pt x="491857" y="137842"/>
                  </a:lnTo>
                  <a:lnTo>
                    <a:pt x="513346" y="191924"/>
                  </a:lnTo>
                  <a:lnTo>
                    <a:pt x="513583" y="229691"/>
                  </a:lnTo>
                  <a:lnTo>
                    <a:pt x="497104" y="252996"/>
                  </a:lnTo>
                  <a:lnTo>
                    <a:pt x="468444" y="263694"/>
                  </a:lnTo>
                  <a:lnTo>
                    <a:pt x="432136" y="263637"/>
                  </a:lnTo>
                  <a:lnTo>
                    <a:pt x="392717" y="254679"/>
                  </a:lnTo>
                  <a:lnTo>
                    <a:pt x="348282" y="362173"/>
                  </a:lnTo>
                  <a:lnTo>
                    <a:pt x="358363" y="377848"/>
                  </a:lnTo>
                  <a:lnTo>
                    <a:pt x="375085" y="418798"/>
                  </a:lnTo>
                  <a:lnTo>
                    <a:pt x="380090" y="453164"/>
                  </a:lnTo>
                  <a:lnTo>
                    <a:pt x="374790" y="480972"/>
                  </a:lnTo>
                  <a:lnTo>
                    <a:pt x="360598" y="502244"/>
                  </a:lnTo>
                  <a:lnTo>
                    <a:pt x="338924" y="517004"/>
                  </a:lnTo>
                  <a:lnTo>
                    <a:pt x="311180" y="525278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05" y="586206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5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5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05" y="415115"/>
              <a:ext cx="87615" cy="18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6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40" y="229196"/>
                  </a:moveTo>
                  <a:lnTo>
                    <a:pt x="699490" y="194157"/>
                  </a:lnTo>
                  <a:lnTo>
                    <a:pt x="685812" y="159727"/>
                  </a:lnTo>
                  <a:lnTo>
                    <a:pt x="681774" y="152971"/>
                  </a:lnTo>
                  <a:lnTo>
                    <a:pt x="681774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11" y="267246"/>
                  </a:lnTo>
                  <a:lnTo>
                    <a:pt x="589178" y="256311"/>
                  </a:lnTo>
                  <a:lnTo>
                    <a:pt x="533996" y="217119"/>
                  </a:lnTo>
                  <a:lnTo>
                    <a:pt x="503021" y="183832"/>
                  </a:lnTo>
                  <a:lnTo>
                    <a:pt x="473392" y="144170"/>
                  </a:lnTo>
                  <a:lnTo>
                    <a:pt x="451307" y="102616"/>
                  </a:lnTo>
                  <a:lnTo>
                    <a:pt x="442925" y="63652"/>
                  </a:lnTo>
                  <a:lnTo>
                    <a:pt x="454444" y="31737"/>
                  </a:lnTo>
                  <a:lnTo>
                    <a:pt x="482879" y="19519"/>
                  </a:lnTo>
                  <a:lnTo>
                    <a:pt x="512229" y="21894"/>
                  </a:lnTo>
                  <a:lnTo>
                    <a:pt x="567677" y="51485"/>
                  </a:lnTo>
                  <a:lnTo>
                    <a:pt x="597077" y="77076"/>
                  </a:lnTo>
                  <a:lnTo>
                    <a:pt x="631532" y="114706"/>
                  </a:lnTo>
                  <a:lnTo>
                    <a:pt x="662584" y="158318"/>
                  </a:lnTo>
                  <a:lnTo>
                    <a:pt x="681774" y="201828"/>
                  </a:lnTo>
                  <a:lnTo>
                    <a:pt x="681774" y="152971"/>
                  </a:lnTo>
                  <a:lnTo>
                    <a:pt x="632866" y="82994"/>
                  </a:lnTo>
                  <a:lnTo>
                    <a:pt x="597509" y="47993"/>
                  </a:lnTo>
                  <a:lnTo>
                    <a:pt x="558863" y="20053"/>
                  </a:lnTo>
                  <a:lnTo>
                    <a:pt x="527138" y="6400"/>
                  </a:lnTo>
                  <a:lnTo>
                    <a:pt x="518883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57"/>
                  </a:lnTo>
                  <a:lnTo>
                    <a:pt x="439547" y="17932"/>
                  </a:lnTo>
                  <a:lnTo>
                    <a:pt x="439026" y="18808"/>
                  </a:lnTo>
                  <a:lnTo>
                    <a:pt x="425018" y="50546"/>
                  </a:lnTo>
                  <a:lnTo>
                    <a:pt x="426288" y="87769"/>
                  </a:lnTo>
                  <a:lnTo>
                    <a:pt x="439089" y="124929"/>
                  </a:lnTo>
                  <a:lnTo>
                    <a:pt x="352056" y="177927"/>
                  </a:lnTo>
                  <a:lnTo>
                    <a:pt x="328993" y="192532"/>
                  </a:lnTo>
                  <a:lnTo>
                    <a:pt x="290360" y="173951"/>
                  </a:lnTo>
                  <a:lnTo>
                    <a:pt x="244182" y="168529"/>
                  </a:lnTo>
                  <a:lnTo>
                    <a:pt x="202057" y="181051"/>
                  </a:lnTo>
                  <a:lnTo>
                    <a:pt x="171945" y="214642"/>
                  </a:lnTo>
                  <a:lnTo>
                    <a:pt x="164782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48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83" y="424383"/>
                  </a:lnTo>
                  <a:lnTo>
                    <a:pt x="216979" y="448030"/>
                  </a:lnTo>
                  <a:lnTo>
                    <a:pt x="143510" y="535508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33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69" y="722553"/>
                  </a:lnTo>
                  <a:lnTo>
                    <a:pt x="9639" y="730224"/>
                  </a:lnTo>
                  <a:lnTo>
                    <a:pt x="25438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14" y="638848"/>
                  </a:lnTo>
                  <a:lnTo>
                    <a:pt x="308013" y="490359"/>
                  </a:lnTo>
                  <a:lnTo>
                    <a:pt x="345948" y="512876"/>
                  </a:lnTo>
                  <a:lnTo>
                    <a:pt x="389394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15" y="538632"/>
                  </a:lnTo>
                  <a:lnTo>
                    <a:pt x="549770" y="514667"/>
                  </a:lnTo>
                  <a:lnTo>
                    <a:pt x="566585" y="478866"/>
                  </a:lnTo>
                  <a:lnTo>
                    <a:pt x="565848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68" y="365010"/>
                  </a:lnTo>
                  <a:lnTo>
                    <a:pt x="519544" y="365823"/>
                  </a:lnTo>
                  <a:lnTo>
                    <a:pt x="517893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390" y="400316"/>
                  </a:lnTo>
                  <a:lnTo>
                    <a:pt x="533450" y="406590"/>
                  </a:lnTo>
                  <a:lnTo>
                    <a:pt x="547890" y="455028"/>
                  </a:lnTo>
                  <a:lnTo>
                    <a:pt x="540486" y="491693"/>
                  </a:lnTo>
                  <a:lnTo>
                    <a:pt x="515289" y="515721"/>
                  </a:lnTo>
                  <a:lnTo>
                    <a:pt x="476338" y="526288"/>
                  </a:lnTo>
                  <a:lnTo>
                    <a:pt x="427672" y="522528"/>
                  </a:lnTo>
                  <a:lnTo>
                    <a:pt x="378409" y="507187"/>
                  </a:lnTo>
                  <a:lnTo>
                    <a:pt x="333540" y="483844"/>
                  </a:lnTo>
                  <a:lnTo>
                    <a:pt x="293471" y="453478"/>
                  </a:lnTo>
                  <a:lnTo>
                    <a:pt x="291426" y="451345"/>
                  </a:lnTo>
                  <a:lnTo>
                    <a:pt x="291426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85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37" y="474789"/>
                  </a:lnTo>
                  <a:lnTo>
                    <a:pt x="251002" y="438543"/>
                  </a:lnTo>
                  <a:lnTo>
                    <a:pt x="276072" y="465670"/>
                  </a:lnTo>
                  <a:lnTo>
                    <a:pt x="291426" y="477621"/>
                  </a:lnTo>
                  <a:lnTo>
                    <a:pt x="291426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68" y="329615"/>
                  </a:lnTo>
                  <a:lnTo>
                    <a:pt x="189014" y="280581"/>
                  </a:lnTo>
                  <a:lnTo>
                    <a:pt x="187134" y="233730"/>
                  </a:lnTo>
                  <a:lnTo>
                    <a:pt x="206565" y="203403"/>
                  </a:lnTo>
                  <a:lnTo>
                    <a:pt x="240030" y="189433"/>
                  </a:lnTo>
                  <a:lnTo>
                    <a:pt x="280263" y="191693"/>
                  </a:lnTo>
                  <a:lnTo>
                    <a:pt x="309219" y="205041"/>
                  </a:lnTo>
                  <a:lnTo>
                    <a:pt x="298246" y="211988"/>
                  </a:lnTo>
                  <a:lnTo>
                    <a:pt x="272757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47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35" y="417855"/>
                  </a:lnTo>
                  <a:lnTo>
                    <a:pt x="514921" y="415417"/>
                  </a:lnTo>
                  <a:lnTo>
                    <a:pt x="498779" y="412838"/>
                  </a:lnTo>
                  <a:lnTo>
                    <a:pt x="469544" y="424395"/>
                  </a:lnTo>
                  <a:lnTo>
                    <a:pt x="397967" y="402780"/>
                  </a:lnTo>
                  <a:lnTo>
                    <a:pt x="361962" y="376212"/>
                  </a:lnTo>
                  <a:lnTo>
                    <a:pt x="330060" y="343547"/>
                  </a:lnTo>
                  <a:lnTo>
                    <a:pt x="305422" y="308063"/>
                  </a:lnTo>
                  <a:lnTo>
                    <a:pt x="290664" y="241909"/>
                  </a:lnTo>
                  <a:lnTo>
                    <a:pt x="331635" y="215265"/>
                  </a:lnTo>
                  <a:lnTo>
                    <a:pt x="373024" y="189560"/>
                  </a:lnTo>
                  <a:lnTo>
                    <a:pt x="414578" y="164147"/>
                  </a:lnTo>
                  <a:lnTo>
                    <a:pt x="448830" y="142798"/>
                  </a:lnTo>
                  <a:lnTo>
                    <a:pt x="494995" y="207010"/>
                  </a:lnTo>
                  <a:lnTo>
                    <a:pt x="530669" y="240804"/>
                  </a:lnTo>
                  <a:lnTo>
                    <a:pt x="568286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45" y="279374"/>
                  </a:lnTo>
                  <a:lnTo>
                    <a:pt x="692899" y="258546"/>
                  </a:lnTo>
                  <a:lnTo>
                    <a:pt x="694740" y="252984"/>
                  </a:lnTo>
                  <a:lnTo>
                    <a:pt x="702640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865" y="3635754"/>
            <a:ext cx="8848724" cy="1533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4" dirty="0">
                <a:latin typeface="Lucida Sans Unicode"/>
                <a:cs typeface="Lucida Sans Unicode"/>
              </a:rPr>
              <a:t>2.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What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vs.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unique_products_2020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320" y="919114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92" y="8262202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Demand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both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4B4E4-80C8-BD2D-0880-5C65B17C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977" y="1866900"/>
            <a:ext cx="7135221" cy="681124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2E821648-4FFB-27B2-9648-B1C5067CA0EF}"/>
              </a:ext>
            </a:extLst>
          </p:cNvPr>
          <p:cNvSpPr/>
          <p:nvPr/>
        </p:nvSpPr>
        <p:spPr>
          <a:xfrm>
            <a:off x="10363200" y="2839624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24" y="2878660"/>
            <a:ext cx="5600699" cy="45243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90" dirty="0">
                <a:latin typeface="Lucida Sans Unicode"/>
                <a:cs typeface="Lucida Sans Unicode"/>
              </a:rPr>
              <a:t>3.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them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descending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counts.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6066" y="827550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6" y="9361357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15" y="7115902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 dirty="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9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9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product.</a:t>
            </a:r>
            <a:endParaRPr sz="2900" dirty="0">
              <a:latin typeface="Lucida Sans Unicode"/>
              <a:cs typeface="Lucida Sans Unicod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55D90-B371-B18D-4155-B24CD26F7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014" y="1944867"/>
            <a:ext cx="7872386" cy="5713233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EA9E8D07-CF32-4DD4-C6D3-A60F7CE4150D}"/>
              </a:ext>
            </a:extLst>
          </p:cNvPr>
          <p:cNvSpPr/>
          <p:nvPr/>
        </p:nvSpPr>
        <p:spPr>
          <a:xfrm>
            <a:off x="9144000" y="2321923"/>
            <a:ext cx="1859914" cy="869315"/>
          </a:xfrm>
          <a:custGeom>
            <a:avLst/>
            <a:gdLst/>
            <a:ahLst/>
            <a:cxnLst/>
            <a:rect l="l" t="t" r="r" b="b"/>
            <a:pathLst>
              <a:path w="1859915" h="869314">
                <a:moveTo>
                  <a:pt x="989217" y="784506"/>
                </a:moveTo>
                <a:lnTo>
                  <a:pt x="984916" y="771364"/>
                </a:lnTo>
                <a:lnTo>
                  <a:pt x="985423" y="757100"/>
                </a:lnTo>
                <a:lnTo>
                  <a:pt x="989145" y="742472"/>
                </a:lnTo>
                <a:lnTo>
                  <a:pt x="1013353" y="686163"/>
                </a:lnTo>
                <a:lnTo>
                  <a:pt x="1035308" y="646863"/>
                </a:lnTo>
                <a:lnTo>
                  <a:pt x="1061306" y="611257"/>
                </a:lnTo>
                <a:lnTo>
                  <a:pt x="1092299" y="580267"/>
                </a:lnTo>
                <a:lnTo>
                  <a:pt x="1129237" y="554814"/>
                </a:lnTo>
                <a:lnTo>
                  <a:pt x="1173070" y="535819"/>
                </a:lnTo>
                <a:lnTo>
                  <a:pt x="1274157" y="502938"/>
                </a:lnTo>
                <a:lnTo>
                  <a:pt x="1323144" y="487816"/>
                </a:lnTo>
                <a:lnTo>
                  <a:pt x="1373807" y="475235"/>
                </a:lnTo>
                <a:lnTo>
                  <a:pt x="1349152" y="459832"/>
                </a:lnTo>
                <a:lnTo>
                  <a:pt x="1280605" y="433461"/>
                </a:lnTo>
                <a:lnTo>
                  <a:pt x="1238311" y="422577"/>
                </a:lnTo>
                <a:lnTo>
                  <a:pt x="1191733" y="413283"/>
                </a:lnTo>
                <a:lnTo>
                  <a:pt x="1141672" y="405622"/>
                </a:lnTo>
                <a:lnTo>
                  <a:pt x="1088925" y="399637"/>
                </a:lnTo>
                <a:lnTo>
                  <a:pt x="1034290" y="395368"/>
                </a:lnTo>
                <a:lnTo>
                  <a:pt x="978567" y="392858"/>
                </a:lnTo>
                <a:lnTo>
                  <a:pt x="922553" y="392149"/>
                </a:lnTo>
                <a:lnTo>
                  <a:pt x="867048" y="393284"/>
                </a:lnTo>
                <a:lnTo>
                  <a:pt x="812849" y="396304"/>
                </a:lnTo>
                <a:lnTo>
                  <a:pt x="760756" y="401252"/>
                </a:lnTo>
                <a:lnTo>
                  <a:pt x="711566" y="408170"/>
                </a:lnTo>
                <a:lnTo>
                  <a:pt x="666078" y="417100"/>
                </a:lnTo>
                <a:lnTo>
                  <a:pt x="625092" y="428084"/>
                </a:lnTo>
                <a:lnTo>
                  <a:pt x="575888" y="444649"/>
                </a:lnTo>
                <a:lnTo>
                  <a:pt x="528081" y="463151"/>
                </a:lnTo>
                <a:lnTo>
                  <a:pt x="481659" y="483566"/>
                </a:lnTo>
                <a:lnTo>
                  <a:pt x="436612" y="505869"/>
                </a:lnTo>
                <a:lnTo>
                  <a:pt x="392925" y="530035"/>
                </a:lnTo>
                <a:lnTo>
                  <a:pt x="350589" y="556040"/>
                </a:lnTo>
                <a:lnTo>
                  <a:pt x="309590" y="583860"/>
                </a:lnTo>
                <a:lnTo>
                  <a:pt x="269916" y="613470"/>
                </a:lnTo>
                <a:lnTo>
                  <a:pt x="231557" y="644847"/>
                </a:lnTo>
                <a:lnTo>
                  <a:pt x="194499" y="677964"/>
                </a:lnTo>
                <a:lnTo>
                  <a:pt x="158732" y="712799"/>
                </a:lnTo>
                <a:lnTo>
                  <a:pt x="124242" y="749327"/>
                </a:lnTo>
                <a:lnTo>
                  <a:pt x="91018" y="787523"/>
                </a:lnTo>
                <a:lnTo>
                  <a:pt x="59049" y="827363"/>
                </a:lnTo>
                <a:lnTo>
                  <a:pt x="28322" y="868822"/>
                </a:lnTo>
                <a:lnTo>
                  <a:pt x="10106" y="856312"/>
                </a:lnTo>
                <a:lnTo>
                  <a:pt x="1677" y="841140"/>
                </a:lnTo>
                <a:lnTo>
                  <a:pt x="0" y="824288"/>
                </a:lnTo>
                <a:lnTo>
                  <a:pt x="2039" y="806738"/>
                </a:lnTo>
                <a:lnTo>
                  <a:pt x="12015" y="758954"/>
                </a:lnTo>
                <a:lnTo>
                  <a:pt x="26839" y="713054"/>
                </a:lnTo>
                <a:lnTo>
                  <a:pt x="47161" y="669299"/>
                </a:lnTo>
                <a:lnTo>
                  <a:pt x="73632" y="627947"/>
                </a:lnTo>
                <a:lnTo>
                  <a:pt x="106026" y="586381"/>
                </a:lnTo>
                <a:lnTo>
                  <a:pt x="139924" y="546676"/>
                </a:lnTo>
                <a:lnTo>
                  <a:pt x="175295" y="508808"/>
                </a:lnTo>
                <a:lnTo>
                  <a:pt x="212108" y="472750"/>
                </a:lnTo>
                <a:lnTo>
                  <a:pt x="250333" y="438475"/>
                </a:lnTo>
                <a:lnTo>
                  <a:pt x="289939" y="405958"/>
                </a:lnTo>
                <a:lnTo>
                  <a:pt x="330896" y="375173"/>
                </a:lnTo>
                <a:lnTo>
                  <a:pt x="373172" y="346093"/>
                </a:lnTo>
                <a:lnTo>
                  <a:pt x="416737" y="318692"/>
                </a:lnTo>
                <a:lnTo>
                  <a:pt x="461560" y="292945"/>
                </a:lnTo>
                <a:lnTo>
                  <a:pt x="507611" y="268826"/>
                </a:lnTo>
                <a:lnTo>
                  <a:pt x="554858" y="246307"/>
                </a:lnTo>
                <a:lnTo>
                  <a:pt x="600280" y="226895"/>
                </a:lnTo>
                <a:lnTo>
                  <a:pt x="646004" y="209817"/>
                </a:lnTo>
                <a:lnTo>
                  <a:pt x="692023" y="195096"/>
                </a:lnTo>
                <a:lnTo>
                  <a:pt x="738330" y="182759"/>
                </a:lnTo>
                <a:lnTo>
                  <a:pt x="784918" y="172829"/>
                </a:lnTo>
                <a:lnTo>
                  <a:pt x="831780" y="165331"/>
                </a:lnTo>
                <a:lnTo>
                  <a:pt x="878909" y="160291"/>
                </a:lnTo>
                <a:lnTo>
                  <a:pt x="926298" y="157733"/>
                </a:lnTo>
                <a:lnTo>
                  <a:pt x="973940" y="157681"/>
                </a:lnTo>
                <a:lnTo>
                  <a:pt x="1021829" y="160161"/>
                </a:lnTo>
                <a:lnTo>
                  <a:pt x="1069956" y="165196"/>
                </a:lnTo>
                <a:lnTo>
                  <a:pt x="1118316" y="172813"/>
                </a:lnTo>
                <a:lnTo>
                  <a:pt x="1166902" y="183035"/>
                </a:lnTo>
                <a:lnTo>
                  <a:pt x="1216462" y="195231"/>
                </a:lnTo>
                <a:lnTo>
                  <a:pt x="1265969" y="208142"/>
                </a:lnTo>
                <a:lnTo>
                  <a:pt x="1466369" y="263081"/>
                </a:lnTo>
                <a:lnTo>
                  <a:pt x="1453448" y="238120"/>
                </a:lnTo>
                <a:lnTo>
                  <a:pt x="1448159" y="229396"/>
                </a:lnTo>
                <a:lnTo>
                  <a:pt x="1419607" y="179949"/>
                </a:lnTo>
                <a:lnTo>
                  <a:pt x="1410160" y="141302"/>
                </a:lnTo>
                <a:lnTo>
                  <a:pt x="1420048" y="102678"/>
                </a:lnTo>
                <a:lnTo>
                  <a:pt x="1449500" y="53300"/>
                </a:lnTo>
                <a:lnTo>
                  <a:pt x="1458818" y="40525"/>
                </a:lnTo>
                <a:lnTo>
                  <a:pt x="1469219" y="27862"/>
                </a:lnTo>
                <a:lnTo>
                  <a:pt x="1492884" y="0"/>
                </a:lnTo>
                <a:lnTo>
                  <a:pt x="1519046" y="29091"/>
                </a:lnTo>
                <a:lnTo>
                  <a:pt x="1696890" y="241970"/>
                </a:lnTo>
                <a:lnTo>
                  <a:pt x="1765782" y="323154"/>
                </a:lnTo>
                <a:lnTo>
                  <a:pt x="1800626" y="363404"/>
                </a:lnTo>
                <a:lnTo>
                  <a:pt x="1835822" y="403351"/>
                </a:lnTo>
                <a:lnTo>
                  <a:pt x="1850943" y="424540"/>
                </a:lnTo>
                <a:lnTo>
                  <a:pt x="1858565" y="445134"/>
                </a:lnTo>
                <a:lnTo>
                  <a:pt x="1859832" y="465896"/>
                </a:lnTo>
                <a:lnTo>
                  <a:pt x="1855883" y="487592"/>
                </a:lnTo>
                <a:lnTo>
                  <a:pt x="1839372" y="530501"/>
                </a:lnTo>
                <a:lnTo>
                  <a:pt x="1816155" y="569475"/>
                </a:lnTo>
                <a:lnTo>
                  <a:pt x="1788104" y="605180"/>
                </a:lnTo>
                <a:lnTo>
                  <a:pt x="1757092" y="638279"/>
                </a:lnTo>
                <a:lnTo>
                  <a:pt x="1704783" y="654738"/>
                </a:lnTo>
                <a:lnTo>
                  <a:pt x="1636261" y="657508"/>
                </a:lnTo>
                <a:lnTo>
                  <a:pt x="1587344" y="660172"/>
                </a:lnTo>
                <a:lnTo>
                  <a:pt x="1538547" y="663720"/>
                </a:lnTo>
                <a:lnTo>
                  <a:pt x="1489877" y="668183"/>
                </a:lnTo>
                <a:lnTo>
                  <a:pt x="1441342" y="673594"/>
                </a:lnTo>
                <a:lnTo>
                  <a:pt x="1392948" y="679985"/>
                </a:lnTo>
                <a:lnTo>
                  <a:pt x="1344703" y="687388"/>
                </a:lnTo>
                <a:lnTo>
                  <a:pt x="1296614" y="695835"/>
                </a:lnTo>
                <a:lnTo>
                  <a:pt x="1248687" y="705357"/>
                </a:lnTo>
                <a:lnTo>
                  <a:pt x="1200930" y="715988"/>
                </a:lnTo>
                <a:lnTo>
                  <a:pt x="1153349" y="727759"/>
                </a:lnTo>
                <a:lnTo>
                  <a:pt x="1112939" y="739768"/>
                </a:lnTo>
                <a:lnTo>
                  <a:pt x="1072612" y="753880"/>
                </a:lnTo>
                <a:lnTo>
                  <a:pt x="1031621" y="769119"/>
                </a:lnTo>
                <a:lnTo>
                  <a:pt x="989217" y="78450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4.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Follow-</a:t>
            </a:r>
            <a:r>
              <a:rPr sz="2400" spc="-20" dirty="0">
                <a:latin typeface="Lucida Sans Unicode"/>
                <a:cs typeface="Lucida Sans Unicode"/>
              </a:rPr>
              <a:t>up: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vs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product_count_2020 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 dirty="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450" y="847732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50" y="9020252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1" y="7449754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E87DF-658D-E72B-C009-20FE92887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740" y="1943100"/>
            <a:ext cx="7309992" cy="5796325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E4B704B-ABF7-4777-574E-1A4ECCBEAC97}"/>
              </a:ext>
            </a:extLst>
          </p:cNvPr>
          <p:cNvSpPr/>
          <p:nvPr/>
        </p:nvSpPr>
        <p:spPr>
          <a:xfrm>
            <a:off x="10009935" y="2837246"/>
            <a:ext cx="1197610" cy="998219"/>
          </a:xfrm>
          <a:custGeom>
            <a:avLst/>
            <a:gdLst/>
            <a:ahLst/>
            <a:cxnLst/>
            <a:rect l="l" t="t" r="r" b="b"/>
            <a:pathLst>
              <a:path w="1197609" h="998220">
                <a:moveTo>
                  <a:pt x="681435" y="675439"/>
                </a:moveTo>
                <a:lnTo>
                  <a:pt x="674901" y="667633"/>
                </a:lnTo>
                <a:lnTo>
                  <a:pt x="671369" y="657735"/>
                </a:lnTo>
                <a:lnTo>
                  <a:pt x="669949" y="646702"/>
                </a:lnTo>
                <a:lnTo>
                  <a:pt x="669751" y="635491"/>
                </a:lnTo>
                <a:lnTo>
                  <a:pt x="673066" y="584891"/>
                </a:lnTo>
                <a:lnTo>
                  <a:pt x="683882" y="537057"/>
                </a:lnTo>
                <a:lnTo>
                  <a:pt x="705253" y="493233"/>
                </a:lnTo>
                <a:lnTo>
                  <a:pt x="740233" y="454663"/>
                </a:lnTo>
                <a:lnTo>
                  <a:pt x="800821" y="404324"/>
                </a:lnTo>
                <a:lnTo>
                  <a:pt x="861830" y="357923"/>
                </a:lnTo>
                <a:lnTo>
                  <a:pt x="829644" y="353425"/>
                </a:lnTo>
                <a:lnTo>
                  <a:pt x="789122" y="354753"/>
                </a:lnTo>
                <a:lnTo>
                  <a:pt x="741988" y="361321"/>
                </a:lnTo>
                <a:lnTo>
                  <a:pt x="689968" y="372539"/>
                </a:lnTo>
                <a:lnTo>
                  <a:pt x="634788" y="387821"/>
                </a:lnTo>
                <a:lnTo>
                  <a:pt x="578174" y="406577"/>
                </a:lnTo>
                <a:lnTo>
                  <a:pt x="521850" y="428220"/>
                </a:lnTo>
                <a:lnTo>
                  <a:pt x="467544" y="452161"/>
                </a:lnTo>
                <a:lnTo>
                  <a:pt x="416979" y="477813"/>
                </a:lnTo>
                <a:lnTo>
                  <a:pt x="371882" y="504586"/>
                </a:lnTo>
                <a:lnTo>
                  <a:pt x="333978" y="531894"/>
                </a:lnTo>
                <a:lnTo>
                  <a:pt x="294341" y="566064"/>
                </a:lnTo>
                <a:lnTo>
                  <a:pt x="257461" y="601972"/>
                </a:lnTo>
                <a:lnTo>
                  <a:pt x="223300" y="639585"/>
                </a:lnTo>
                <a:lnTo>
                  <a:pt x="191822" y="678870"/>
                </a:lnTo>
                <a:lnTo>
                  <a:pt x="162988" y="719791"/>
                </a:lnTo>
                <a:lnTo>
                  <a:pt x="136760" y="762316"/>
                </a:lnTo>
                <a:lnTo>
                  <a:pt x="113102" y="806410"/>
                </a:lnTo>
                <a:lnTo>
                  <a:pt x="91975" y="852039"/>
                </a:lnTo>
                <a:lnTo>
                  <a:pt x="73341" y="899169"/>
                </a:lnTo>
                <a:lnTo>
                  <a:pt x="57164" y="947766"/>
                </a:lnTo>
                <a:lnTo>
                  <a:pt x="43405" y="997796"/>
                </a:lnTo>
                <a:lnTo>
                  <a:pt x="27471" y="994254"/>
                </a:lnTo>
                <a:lnTo>
                  <a:pt x="2292" y="927123"/>
                </a:lnTo>
                <a:lnTo>
                  <a:pt x="0" y="891638"/>
                </a:lnTo>
                <a:lnTo>
                  <a:pt x="2072" y="856105"/>
                </a:lnTo>
                <a:lnTo>
                  <a:pt x="24002" y="770903"/>
                </a:lnTo>
                <a:lnTo>
                  <a:pt x="41699" y="722804"/>
                </a:lnTo>
                <a:lnTo>
                  <a:pt x="62052" y="676206"/>
                </a:lnTo>
                <a:lnTo>
                  <a:pt x="84994" y="631086"/>
                </a:lnTo>
                <a:lnTo>
                  <a:pt x="110459" y="587422"/>
                </a:lnTo>
                <a:lnTo>
                  <a:pt x="138379" y="545191"/>
                </a:lnTo>
                <a:lnTo>
                  <a:pt x="168688" y="504373"/>
                </a:lnTo>
                <a:lnTo>
                  <a:pt x="201318" y="464943"/>
                </a:lnTo>
                <a:lnTo>
                  <a:pt x="236204" y="426880"/>
                </a:lnTo>
                <a:lnTo>
                  <a:pt x="273976" y="390110"/>
                </a:lnTo>
                <a:lnTo>
                  <a:pt x="313507" y="356515"/>
                </a:lnTo>
                <a:lnTo>
                  <a:pt x="354804" y="326151"/>
                </a:lnTo>
                <a:lnTo>
                  <a:pt x="397873" y="299076"/>
                </a:lnTo>
                <a:lnTo>
                  <a:pt x="442719" y="275345"/>
                </a:lnTo>
                <a:lnTo>
                  <a:pt x="489349" y="255017"/>
                </a:lnTo>
                <a:lnTo>
                  <a:pt x="537767" y="238147"/>
                </a:lnTo>
                <a:lnTo>
                  <a:pt x="587981" y="224792"/>
                </a:lnTo>
                <a:lnTo>
                  <a:pt x="639995" y="215010"/>
                </a:lnTo>
                <a:lnTo>
                  <a:pt x="684904" y="208707"/>
                </a:lnTo>
                <a:lnTo>
                  <a:pt x="730055" y="203080"/>
                </a:lnTo>
                <a:lnTo>
                  <a:pt x="867771" y="187286"/>
                </a:lnTo>
                <a:lnTo>
                  <a:pt x="852092" y="173768"/>
                </a:lnTo>
                <a:lnTo>
                  <a:pt x="846080" y="169256"/>
                </a:lnTo>
                <a:lnTo>
                  <a:pt x="812984" y="143293"/>
                </a:lnTo>
                <a:lnTo>
                  <a:pt x="795970" y="119455"/>
                </a:lnTo>
                <a:lnTo>
                  <a:pt x="792262" y="90308"/>
                </a:lnTo>
                <a:lnTo>
                  <a:pt x="799085" y="48414"/>
                </a:lnTo>
                <a:lnTo>
                  <a:pt x="802018" y="37108"/>
                </a:lnTo>
                <a:lnTo>
                  <a:pt x="805727" y="25579"/>
                </a:lnTo>
                <a:lnTo>
                  <a:pt x="814424" y="0"/>
                </a:lnTo>
                <a:lnTo>
                  <a:pt x="840336" y="12695"/>
                </a:lnTo>
                <a:lnTo>
                  <a:pt x="892170" y="40322"/>
                </a:lnTo>
                <a:lnTo>
                  <a:pt x="1025547" y="111983"/>
                </a:lnTo>
                <a:lnTo>
                  <a:pt x="1070181" y="135547"/>
                </a:lnTo>
                <a:lnTo>
                  <a:pt x="1115004" y="158754"/>
                </a:lnTo>
                <a:lnTo>
                  <a:pt x="1160077" y="181486"/>
                </a:lnTo>
                <a:lnTo>
                  <a:pt x="1176244" y="191817"/>
                </a:lnTo>
                <a:lnTo>
                  <a:pt x="1187091" y="203806"/>
                </a:lnTo>
                <a:lnTo>
                  <a:pt x="1193612" y="217662"/>
                </a:lnTo>
                <a:lnTo>
                  <a:pt x="1196799" y="233592"/>
                </a:lnTo>
                <a:lnTo>
                  <a:pt x="1197117" y="267496"/>
                </a:lnTo>
                <a:lnTo>
                  <a:pt x="1191752" y="300554"/>
                </a:lnTo>
                <a:lnTo>
                  <a:pt x="1169847" y="363894"/>
                </a:lnTo>
                <a:lnTo>
                  <a:pt x="1138343" y="389562"/>
                </a:lnTo>
                <a:lnTo>
                  <a:pt x="1079579" y="416002"/>
                </a:lnTo>
                <a:lnTo>
                  <a:pt x="1034557" y="437474"/>
                </a:lnTo>
                <a:lnTo>
                  <a:pt x="990165" y="460055"/>
                </a:lnTo>
                <a:lnTo>
                  <a:pt x="946439" y="483796"/>
                </a:lnTo>
                <a:lnTo>
                  <a:pt x="903414" y="508750"/>
                </a:lnTo>
                <a:lnTo>
                  <a:pt x="861125" y="534969"/>
                </a:lnTo>
                <a:lnTo>
                  <a:pt x="819607" y="562504"/>
                </a:lnTo>
                <a:lnTo>
                  <a:pt x="778896" y="591407"/>
                </a:lnTo>
                <a:lnTo>
                  <a:pt x="730467" y="631516"/>
                </a:lnTo>
                <a:lnTo>
                  <a:pt x="706417" y="653233"/>
                </a:lnTo>
                <a:lnTo>
                  <a:pt x="681435" y="675439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4372966"/>
            <a:ext cx="11347835" cy="2143124"/>
            <a:chOff x="599745" y="4194829"/>
            <a:chExt cx="11347835" cy="214312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6234" y="142831"/>
                  </a:lnTo>
                  <a:lnTo>
                    <a:pt x="4802" y="136334"/>
                  </a:lnTo>
                  <a:lnTo>
                    <a:pt x="9048" y="109686"/>
                  </a:lnTo>
                  <a:lnTo>
                    <a:pt x="9879" y="104720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1116" y="40102"/>
                  </a:lnTo>
                  <a:lnTo>
                    <a:pt x="100840" y="4010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50" y="261626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264" y="261380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5.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lowest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manufacturing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costs.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manufacturing_cost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3643" y="8179383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3643" y="9265233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099" y="7095137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25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19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900" spc="2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3" y="199795"/>
                </a:lnTo>
                <a:lnTo>
                  <a:pt x="13398" y="174751"/>
                </a:lnTo>
                <a:lnTo>
                  <a:pt x="6234" y="142831"/>
                </a:lnTo>
                <a:lnTo>
                  <a:pt x="4802" y="136334"/>
                </a:lnTo>
                <a:lnTo>
                  <a:pt x="9048" y="109686"/>
                </a:lnTo>
                <a:lnTo>
                  <a:pt x="9879" y="104720"/>
                </a:lnTo>
                <a:lnTo>
                  <a:pt x="27055" y="78859"/>
                </a:lnTo>
                <a:lnTo>
                  <a:pt x="57163" y="57644"/>
                </a:lnTo>
                <a:lnTo>
                  <a:pt x="101116" y="40102"/>
                </a:lnTo>
                <a:lnTo>
                  <a:pt x="100840" y="4010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9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5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50" y="261626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264" y="261380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A8DEE7-1794-8DBA-CE1B-3661E1025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406" y="2201656"/>
            <a:ext cx="6887536" cy="5227844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AE9019F9-05A8-1638-65A1-E875EF12CCFE}"/>
              </a:ext>
            </a:extLst>
          </p:cNvPr>
          <p:cNvSpPr/>
          <p:nvPr/>
        </p:nvSpPr>
        <p:spPr>
          <a:xfrm>
            <a:off x="10367845" y="3731882"/>
            <a:ext cx="1145540" cy="541020"/>
          </a:xfrm>
          <a:custGeom>
            <a:avLst/>
            <a:gdLst/>
            <a:ahLst/>
            <a:cxnLst/>
            <a:rect l="l" t="t" r="r" b="b"/>
            <a:pathLst>
              <a:path w="1145540" h="541020">
                <a:moveTo>
                  <a:pt x="609856" y="482920"/>
                </a:moveTo>
                <a:lnTo>
                  <a:pt x="607142" y="474915"/>
                </a:lnTo>
                <a:lnTo>
                  <a:pt x="607388" y="466193"/>
                </a:lnTo>
                <a:lnTo>
                  <a:pt x="609615" y="457227"/>
                </a:lnTo>
                <a:lnTo>
                  <a:pt x="630682" y="410315"/>
                </a:lnTo>
                <a:lnTo>
                  <a:pt x="653503" y="376535"/>
                </a:lnTo>
                <a:lnTo>
                  <a:pt x="683303" y="349028"/>
                </a:lnTo>
                <a:lnTo>
                  <a:pt x="722074" y="329673"/>
                </a:lnTo>
                <a:lnTo>
                  <a:pt x="784260" y="308897"/>
                </a:lnTo>
                <a:lnTo>
                  <a:pt x="845584" y="291294"/>
                </a:lnTo>
                <a:lnTo>
                  <a:pt x="819136" y="276944"/>
                </a:lnTo>
                <a:lnTo>
                  <a:pt x="782920" y="265031"/>
                </a:lnTo>
                <a:lnTo>
                  <a:pt x="738952" y="255638"/>
                </a:lnTo>
                <a:lnTo>
                  <a:pt x="689250" y="248850"/>
                </a:lnTo>
                <a:lnTo>
                  <a:pt x="635833" y="244750"/>
                </a:lnTo>
                <a:lnTo>
                  <a:pt x="580719" y="243421"/>
                </a:lnTo>
                <a:lnTo>
                  <a:pt x="525924" y="244947"/>
                </a:lnTo>
                <a:lnTo>
                  <a:pt x="473467" y="249412"/>
                </a:lnTo>
                <a:lnTo>
                  <a:pt x="425365" y="256899"/>
                </a:lnTo>
                <a:lnTo>
                  <a:pt x="383637" y="267492"/>
                </a:lnTo>
                <a:lnTo>
                  <a:pt x="333677" y="285571"/>
                </a:lnTo>
                <a:lnTo>
                  <a:pt x="286123" y="306886"/>
                </a:lnTo>
                <a:lnTo>
                  <a:pt x="240938" y="331367"/>
                </a:lnTo>
                <a:lnTo>
                  <a:pt x="198090" y="358946"/>
                </a:lnTo>
                <a:lnTo>
                  <a:pt x="157543" y="389554"/>
                </a:lnTo>
                <a:lnTo>
                  <a:pt x="119262" y="423123"/>
                </a:lnTo>
                <a:lnTo>
                  <a:pt x="83213" y="459582"/>
                </a:lnTo>
                <a:lnTo>
                  <a:pt x="49362" y="498865"/>
                </a:lnTo>
                <a:lnTo>
                  <a:pt x="17674" y="540902"/>
                </a:lnTo>
                <a:lnTo>
                  <a:pt x="6382" y="533377"/>
                </a:lnTo>
                <a:lnTo>
                  <a:pt x="1113" y="524159"/>
                </a:lnTo>
                <a:lnTo>
                  <a:pt x="0" y="513869"/>
                </a:lnTo>
                <a:lnTo>
                  <a:pt x="1175" y="503128"/>
                </a:lnTo>
                <a:lnTo>
                  <a:pt x="16031" y="445696"/>
                </a:lnTo>
                <a:lnTo>
                  <a:pt x="44490" y="393359"/>
                </a:lnTo>
                <a:lnTo>
                  <a:pt x="74517" y="355345"/>
                </a:lnTo>
                <a:lnTo>
                  <a:pt x="106628" y="319851"/>
                </a:lnTo>
                <a:lnTo>
                  <a:pt x="140760" y="286825"/>
                </a:lnTo>
                <a:lnTo>
                  <a:pt x="176848" y="256214"/>
                </a:lnTo>
                <a:lnTo>
                  <a:pt x="214827" y="227963"/>
                </a:lnTo>
                <a:lnTo>
                  <a:pt x="254635" y="202021"/>
                </a:lnTo>
                <a:lnTo>
                  <a:pt x="296205" y="178334"/>
                </a:lnTo>
                <a:lnTo>
                  <a:pt x="339475" y="156848"/>
                </a:lnTo>
                <a:lnTo>
                  <a:pt x="384946" y="137794"/>
                </a:lnTo>
                <a:lnTo>
                  <a:pt x="430931" y="122525"/>
                </a:lnTo>
                <a:lnTo>
                  <a:pt x="477412" y="111108"/>
                </a:lnTo>
                <a:lnTo>
                  <a:pt x="524370" y="103607"/>
                </a:lnTo>
                <a:lnTo>
                  <a:pt x="571788" y="100087"/>
                </a:lnTo>
                <a:lnTo>
                  <a:pt x="619648" y="100614"/>
                </a:lnTo>
                <a:lnTo>
                  <a:pt x="667932" y="105253"/>
                </a:lnTo>
                <a:lnTo>
                  <a:pt x="716621" y="114069"/>
                </a:lnTo>
                <a:lnTo>
                  <a:pt x="762536" y="124924"/>
                </a:lnTo>
                <a:lnTo>
                  <a:pt x="808483" y="136630"/>
                </a:lnTo>
                <a:lnTo>
                  <a:pt x="901675" y="160990"/>
                </a:lnTo>
                <a:lnTo>
                  <a:pt x="898401" y="155106"/>
                </a:lnTo>
                <a:lnTo>
                  <a:pt x="894989" y="147459"/>
                </a:lnTo>
                <a:lnTo>
                  <a:pt x="890288" y="140522"/>
                </a:lnTo>
                <a:lnTo>
                  <a:pt x="872448" y="110488"/>
                </a:lnTo>
                <a:lnTo>
                  <a:pt x="866442" y="86928"/>
                </a:lnTo>
                <a:lnTo>
                  <a:pt x="872359" y="63252"/>
                </a:lnTo>
                <a:lnTo>
                  <a:pt x="890291" y="32871"/>
                </a:lnTo>
                <a:lnTo>
                  <a:pt x="895978" y="25000"/>
                </a:lnTo>
                <a:lnTo>
                  <a:pt x="902333" y="17190"/>
                </a:lnTo>
                <a:lnTo>
                  <a:pt x="916797" y="0"/>
                </a:lnTo>
                <a:lnTo>
                  <a:pt x="933066" y="17607"/>
                </a:lnTo>
                <a:lnTo>
                  <a:pt x="969484" y="59861"/>
                </a:lnTo>
                <a:lnTo>
                  <a:pt x="1033094" y="134187"/>
                </a:lnTo>
                <a:lnTo>
                  <a:pt x="1065100" y="171182"/>
                </a:lnTo>
                <a:lnTo>
                  <a:pt x="1097415" y="207910"/>
                </a:lnTo>
                <a:lnTo>
                  <a:pt x="1130169" y="244256"/>
                </a:lnTo>
                <a:lnTo>
                  <a:pt x="1139593" y="257107"/>
                </a:lnTo>
                <a:lnTo>
                  <a:pt x="1144390" y="269644"/>
                </a:lnTo>
                <a:lnTo>
                  <a:pt x="1145268" y="282327"/>
                </a:lnTo>
                <a:lnTo>
                  <a:pt x="1142934" y="295616"/>
                </a:lnTo>
                <a:lnTo>
                  <a:pt x="1118817" y="345935"/>
                </a:lnTo>
                <a:lnTo>
                  <a:pt x="1082715" y="388388"/>
                </a:lnTo>
                <a:lnTo>
                  <a:pt x="991049" y="402006"/>
                </a:lnTo>
                <a:lnTo>
                  <a:pt x="943769" y="405806"/>
                </a:lnTo>
                <a:lnTo>
                  <a:pt x="896695" y="410994"/>
                </a:lnTo>
                <a:lnTo>
                  <a:pt x="849845" y="417645"/>
                </a:lnTo>
                <a:lnTo>
                  <a:pt x="803235" y="425834"/>
                </a:lnTo>
                <a:lnTo>
                  <a:pt x="756885" y="435638"/>
                </a:lnTo>
                <a:lnTo>
                  <a:pt x="710810" y="447132"/>
                </a:lnTo>
                <a:lnTo>
                  <a:pt x="661142" y="463641"/>
                </a:lnTo>
                <a:lnTo>
                  <a:pt x="635934" y="473230"/>
                </a:lnTo>
                <a:lnTo>
                  <a:pt x="609856" y="48292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617" y="4159207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6.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Generate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5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customers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received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an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average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high </a:t>
            </a:r>
            <a:r>
              <a:rPr sz="2400" spc="114" dirty="0">
                <a:latin typeface="Lucida Sans Unicode"/>
                <a:cs typeface="Lucida Sans Unicode"/>
              </a:rPr>
              <a:t>pre_invoice_discount_pct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Indian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market.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output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customer_code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20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7067" y="881023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7067" y="9353160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33" y="758898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5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251B7-1A6B-04AB-98EC-059399F3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2037046"/>
            <a:ext cx="6477904" cy="6077798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688260D1-C71D-5083-545A-0FB013BEDA10}"/>
              </a:ext>
            </a:extLst>
          </p:cNvPr>
          <p:cNvSpPr/>
          <p:nvPr/>
        </p:nvSpPr>
        <p:spPr>
          <a:xfrm>
            <a:off x="10531557" y="3366982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70"/>
                </a:lnTo>
                <a:lnTo>
                  <a:pt x="232890" y="548396"/>
                </a:lnTo>
                <a:lnTo>
                  <a:pt x="198628" y="586092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1"/>
                </a:lnTo>
                <a:lnTo>
                  <a:pt x="332066" y="289898"/>
                </a:lnTo>
                <a:lnTo>
                  <a:pt x="371850" y="265945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2"/>
                </a:lnTo>
                <a:lnTo>
                  <a:pt x="738695" y="109621"/>
                </a:lnTo>
                <a:lnTo>
                  <a:pt x="735667" y="82685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7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</TotalTime>
  <Words>782</Words>
  <Application>Microsoft Office PowerPoint</Application>
  <PresentationFormat>Custom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Lucida Sans Unicode</vt:lpstr>
      <vt:lpstr>Roboto</vt:lpstr>
      <vt:lpstr>Trebuchet MS</vt:lpstr>
      <vt:lpstr>Wingdings 3</vt:lpstr>
      <vt:lpstr>Ion</vt:lpstr>
      <vt:lpstr>PowerPoint Presentation</vt:lpstr>
      <vt:lpstr>PowerPoint Presentation</vt:lpstr>
      <vt:lpstr>Company's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Pradhumna Gund</cp:lastModifiedBy>
  <cp:revision>9</cp:revision>
  <dcterms:created xsi:type="dcterms:W3CDTF">2025-07-14T09:54:58Z</dcterms:created>
  <dcterms:modified xsi:type="dcterms:W3CDTF">2025-07-14T16:37:04Z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2023-02-26T00:00:00Z</vt:filetime>
  </property>
</Properties>
</file>